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0" r:id="rId8"/>
    <p:sldId id="269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0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5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61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47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093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26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56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3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4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5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2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2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1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1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4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CA697-A834-4646-806E-9943D1EB74A2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3F28D0-E291-4350-896A-7EF90B1DA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0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ass.ru/node/175223" TargetMode="External"/><Relationship Id="rId2" Type="http://schemas.openxmlformats.org/officeDocument/2006/relationships/hyperlink" Target="http://mbdou2.caduk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kdou4krur.r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«Создание и сопровождение сайта образовательной организации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76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сайта.</a:t>
            </a:r>
            <a:r>
              <a:rPr lang="ru-RU" dirty="0"/>
              <a:t> Блок </a:t>
            </a:r>
            <a:r>
              <a:rPr lang="ru-RU" dirty="0" smtClean="0"/>
              <a:t>«Персоналии»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Администрация</a:t>
            </a:r>
          </a:p>
          <a:p>
            <a:r>
              <a:rPr lang="ru-RU" sz="3600" dirty="0" smtClean="0"/>
              <a:t>Воспитатели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10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сайта.</a:t>
            </a:r>
            <a:r>
              <a:rPr lang="ru-RU" dirty="0"/>
              <a:t> Блок </a:t>
            </a:r>
            <a:r>
              <a:rPr lang="ru-RU" dirty="0" smtClean="0"/>
              <a:t>«Учебный процесс»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Образовательная программа</a:t>
            </a:r>
          </a:p>
          <a:p>
            <a:r>
              <a:rPr lang="ru-RU" sz="3200" dirty="0"/>
              <a:t>Учебный план</a:t>
            </a:r>
          </a:p>
          <a:p>
            <a:r>
              <a:rPr lang="ru-RU" sz="3200" dirty="0" smtClean="0"/>
              <a:t>Спецкурсы</a:t>
            </a:r>
            <a:r>
              <a:rPr lang="ru-RU" sz="3200" dirty="0"/>
              <a:t>, факультативы, кружки</a:t>
            </a:r>
          </a:p>
          <a:p>
            <a:r>
              <a:rPr lang="ru-RU" sz="3200" dirty="0"/>
              <a:t>Платные </a:t>
            </a:r>
            <a:r>
              <a:rPr lang="ru-RU" sz="3200" dirty="0" smtClean="0"/>
              <a:t>услуги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506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сайта. Блок «Кроме уроков»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2857"/>
            <a:ext cx="8596668" cy="233414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Галерея</a:t>
            </a:r>
          </a:p>
          <a:p>
            <a:r>
              <a:rPr lang="ru-RU" sz="2600" dirty="0" smtClean="0"/>
              <a:t>Блоги воспитателей, методистов, психологов</a:t>
            </a:r>
          </a:p>
          <a:p>
            <a:r>
              <a:rPr lang="ru-RU" sz="2600" dirty="0" smtClean="0"/>
              <a:t>Новости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75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13" y="241264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Какие виды деятельности могут осуществлять субъекты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 на сайте?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130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64455" y="89078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Структура сайта. Блок «Обратная связь»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64455" y="2211588"/>
            <a:ext cx="8596668" cy="3390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Возможность связаться по электронной почте</a:t>
            </a:r>
          </a:p>
          <a:p>
            <a:r>
              <a:rPr lang="ru-RU" sz="3200" dirty="0" smtClean="0"/>
              <a:t>Задать вопрос на сайте</a:t>
            </a:r>
          </a:p>
          <a:p>
            <a:r>
              <a:rPr lang="ru-RU" sz="3200" dirty="0" smtClean="0"/>
              <a:t>Список часто задаваемых вопросов</a:t>
            </a:r>
          </a:p>
          <a:p>
            <a:r>
              <a:rPr lang="ru-RU" sz="3200" dirty="0" smtClean="0"/>
              <a:t>Чат</a:t>
            </a:r>
          </a:p>
          <a:p>
            <a:r>
              <a:rPr lang="ru-RU" sz="3200" dirty="0" smtClean="0"/>
              <a:t>Психологическая служба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519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558" y="55797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Победители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971746"/>
              </p:ext>
            </p:extLst>
          </p:nvPr>
        </p:nvGraphicFramePr>
        <p:xfrm>
          <a:off x="1249252" y="1537436"/>
          <a:ext cx="8146238" cy="3923205"/>
        </p:xfrm>
        <a:graphic>
          <a:graphicData uri="http://schemas.openxmlformats.org/drawingml/2006/table">
            <a:tbl>
              <a:tblPr/>
              <a:tblGrid>
                <a:gridCol w="2827585"/>
                <a:gridCol w="2356320"/>
                <a:gridCol w="1885057"/>
                <a:gridCol w="1077276"/>
              </a:tblGrid>
              <a:tr h="467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Территория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Место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670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Дошкольное образование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  <a:hlinkClick r:id="rId2"/>
                        </a:rPr>
                        <a:t>МБОУ "Детский сад № 2 "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hlinkClick r:id="rId2"/>
                        </a:rPr>
                        <a:t>Солнышко«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город Сухой 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Южный УО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МБОУ Центр развития ребенка - детский сад №196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Нижний Тагил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Горнозаводской УО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МАОУ Детский сад №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г.Красноуральск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Северный УО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4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82544"/>
              </p:ext>
            </p:extLst>
          </p:nvPr>
        </p:nvGraphicFramePr>
        <p:xfrm>
          <a:off x="669699" y="64400"/>
          <a:ext cx="10097037" cy="668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774"/>
                <a:gridCol w="3673513"/>
                <a:gridCol w="1600750"/>
              </a:tblGrid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"Детский сад комбинированного вида № 2 "Солнышко"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624800, Свердловская область, Сухоложский район, город Сухой Лог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Южный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Центр развития ребенка - детский сад №196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Нижний Тагил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Горнозаводской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«Детский сад № 38 общеразвивающего вида»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г.Алапаевск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40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автономное дошкольное образовательное учреждение Детский сад № 4 общеразвивающего вида с приоритетным осуществлением деятельности по физическому развитию детей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Свердловская область, </a:t>
                      </a:r>
                      <a:r>
                        <a:rPr lang="ru-RU" sz="1000" u="none" strike="noStrike" dirty="0" err="1">
                          <a:effectLst/>
                        </a:rPr>
                        <a:t>г.Красноуральск</a:t>
                      </a:r>
                      <a:r>
                        <a:rPr lang="ru-RU" sz="1000" u="none" strike="noStrike" dirty="0">
                          <a:effectLst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</a:rPr>
                        <a:t>ул.Каляева</a:t>
                      </a:r>
                      <a:r>
                        <a:rPr lang="ru-RU" sz="1000" u="none" strike="noStrike" dirty="0">
                          <a:effectLst/>
                        </a:rPr>
                        <a:t>, д.30а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Северный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казенное дошкольное образовательное учреждение детский сад №15 комбинированного вида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Свердловская область, ГО Богданович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Южный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детский сад № 85 комбинированного вида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Нижний Тагил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Горнозаводской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328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автономное дошкольное образовательное учреждение  детский сад комбинированного вида № 48 «Чайка» Малышевского городского округа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Свердловская область, город Асбест, рп  Малышева, улица Осипенко, дом 10-А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Южный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16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№23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 Краснотурьинск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Северный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328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автономное дошкольное образовательное учреждение Новоуральского городского округа - детский сад комбинированного вида "Росинка"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Свердловская область, город Новоуральск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Горнозаводской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образовательное учреждение центр развития ребёнка - детский сад № 39 "Цветик-семицветик"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 Сухой Лог, Свердловская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Южный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дошкольное образовательное учреждение "Центр развития ребегка - детский сад "Улыбка"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 Качканар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Северный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казённое дошкольное образовательное учреждение детский сад № 18 комбинированного вида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Тавда, Свердловская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казенное образовательное учреждение детский сад № 3 комбинированного вида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623950, Свердловская обл., г.Тавда, ул. Куйбышева, 7-а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328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Пышминского городского округа "Печеркинский детский сад"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с. Печеркино Пышминского городского округа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дошкольное образовательное учреждение  «Центр развития ребёнка - детский сад «Дружба»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Качканарский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Северный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казенное дошкольное образовательное учреждение «Детский сад № 5 общеразвивающего вида»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г.Алапаевск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«Детский сад № 8 общеразвивающего вида»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г.Алапаевск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"Детский сад № 34 общеразвивающего вида"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г.Алапаевск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Восточный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№ 23 "Ромашка"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с. Знаменское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Южный УО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3150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бюджетное дошкольное образовательное учреждение «Детский сад № 18 «Радуга» общеразвивающего вида»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г.Алапаевск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Восточный УО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  <a:tr h="247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Муниципальное дошкольное образовательное учреждение детский сад комбинированного вида "Радуга"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Нижняя салда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Горнозаводской УО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3" marR="3513" marT="351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5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обеспечение </a:t>
            </a:r>
            <a:r>
              <a:rPr lang="ru-RU" sz="3600" b="1" dirty="0"/>
              <a:t>открытости образовательной организации в соответствии с федеральным законом «Об образовании в РФ».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48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Актуализировать знания о нормативно-правовом обеспечении открытости ОО</a:t>
            </a:r>
          </a:p>
          <a:p>
            <a:r>
              <a:rPr lang="ru-RU" sz="2400" dirty="0"/>
              <a:t>Выявить особенности </a:t>
            </a:r>
            <a:r>
              <a:rPr lang="ru-RU" sz="2400" dirty="0" err="1"/>
              <a:t>сайтостроения</a:t>
            </a:r>
            <a:r>
              <a:rPr lang="ru-RU" sz="2400" dirty="0"/>
              <a:t> ОО (определение, функции, структура, участники сайте).</a:t>
            </a:r>
          </a:p>
          <a:p>
            <a:r>
              <a:rPr lang="ru-RU" sz="2400" dirty="0"/>
              <a:t>Обсудить особенности сопровождения сайта ОО.</a:t>
            </a:r>
          </a:p>
          <a:p>
            <a:r>
              <a:rPr lang="ru-RU" sz="2400" dirty="0"/>
              <a:t>Проанализировать собственные сайты ОО, сравнить их с сайтами образовательных организаций – победителей конкурса сайтов.</a:t>
            </a:r>
          </a:p>
          <a:p>
            <a:r>
              <a:rPr lang="ru-RU" sz="2400" dirty="0"/>
              <a:t>Обсудить возможности сайтов в обеспечении открытости ОО Свердловской области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007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Актуализация первоначальных знаний о необходимости и возможностях использования сайтов в обеспечении открытости 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Зачем сайт образовательной организации?</a:t>
            </a:r>
          </a:p>
          <a:p>
            <a:r>
              <a:rPr lang="ru-RU" sz="2800" dirty="0"/>
              <a:t>Какая информация может и должна содержаться на сайте?</a:t>
            </a:r>
          </a:p>
          <a:p>
            <a:r>
              <a:rPr lang="ru-RU" sz="2800" dirty="0"/>
              <a:t>Какие виды деятельности могут осуществлять субъекты </a:t>
            </a:r>
            <a:r>
              <a:rPr lang="ru-RU" sz="2800" dirty="0" err="1"/>
              <a:t>воспитательно</a:t>
            </a:r>
            <a:r>
              <a:rPr lang="ru-RU" sz="2800" dirty="0"/>
              <a:t>-образовательного процесса на сайте?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79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сайта </a:t>
            </a:r>
            <a:r>
              <a:rPr lang="ru-RU" dirty="0"/>
              <a:t>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Информационная</a:t>
            </a:r>
          </a:p>
          <a:p>
            <a:r>
              <a:rPr lang="ru-RU" sz="4000" dirty="0" err="1" smtClean="0"/>
              <a:t>Имиджевая</a:t>
            </a:r>
            <a:endParaRPr lang="ru-RU" sz="4000" dirty="0" smtClean="0"/>
          </a:p>
          <a:p>
            <a:r>
              <a:rPr lang="ru-RU" sz="4000" dirty="0"/>
              <a:t>М</a:t>
            </a:r>
            <a:r>
              <a:rPr lang="ru-RU" sz="4000" dirty="0" smtClean="0"/>
              <a:t>аркетинговая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862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Статья 29 закона «Об образовании в РФ» 273-ФЗ</a:t>
            </a:r>
          </a:p>
          <a:p>
            <a:r>
              <a:rPr lang="ru-RU" sz="3200" dirty="0" smtClean="0"/>
              <a:t>Приказ Министерства финансов РФ №86н от 21.07.2011 г. Об утверждении Порядка предоставления информации государственным (муниципальным) учреждениям…</a:t>
            </a:r>
          </a:p>
          <a:p>
            <a:r>
              <a:rPr lang="ru-RU" sz="3200" dirty="0" smtClean="0"/>
              <a:t>Письмо от 27.10.2011 г. Министерства финансов РФ №18-05-08/203</a:t>
            </a:r>
          </a:p>
          <a:p>
            <a:r>
              <a:rPr lang="ru-RU" sz="3200" dirty="0"/>
              <a:t>Письмо от </a:t>
            </a:r>
            <a:r>
              <a:rPr lang="ru-RU" sz="3200" dirty="0" smtClean="0"/>
              <a:t>25.11.2011 </a:t>
            </a:r>
            <a:r>
              <a:rPr lang="ru-RU" sz="3200" dirty="0"/>
              <a:t>г. Министерства финансов РФ №</a:t>
            </a:r>
            <a:r>
              <a:rPr lang="ru-RU" sz="3200" dirty="0" smtClean="0"/>
              <a:t>18-05-08/1048</a:t>
            </a:r>
          </a:p>
          <a:p>
            <a:r>
              <a:rPr lang="ru-RU" sz="3200" dirty="0" smtClean="0"/>
              <a:t>Приказ об утверждении порядка осуществления мониторинга выполнения плана мероприятий от 28.12.2011 №189н</a:t>
            </a:r>
          </a:p>
          <a:p>
            <a:r>
              <a:rPr lang="ru-RU" sz="3200" dirty="0" smtClean="0"/>
              <a:t>Положение о сайте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6856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29 Закона «Об образовании в РФ» 273-ФЗ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Информации (17 пунктов);</a:t>
            </a:r>
          </a:p>
          <a:p>
            <a:r>
              <a:rPr lang="ru-RU" sz="2400" dirty="0" smtClean="0"/>
              <a:t>Копии документов (5 обязательных документов);</a:t>
            </a:r>
          </a:p>
          <a:p>
            <a:r>
              <a:rPr lang="ru-RU" sz="2400" dirty="0" smtClean="0"/>
              <a:t>Отчет о результатах </a:t>
            </a:r>
            <a:r>
              <a:rPr lang="ru-RU" sz="2400" dirty="0" err="1" smtClean="0"/>
              <a:t>самообследования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Документы о порядке оказания платных образовательных услуг;</a:t>
            </a:r>
          </a:p>
          <a:p>
            <a:r>
              <a:rPr lang="ru-RU" sz="2400" dirty="0" smtClean="0"/>
              <a:t>Предписания органов, осуществляющих госконтроль в сфере образования и их исполнение;</a:t>
            </a:r>
          </a:p>
          <a:p>
            <a:r>
              <a:rPr lang="ru-RU" sz="2400" dirty="0" smtClean="0"/>
              <a:t>Иная информация.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334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18" y="2309611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Какая информация может и должна содержаться на сайте?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1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сайта.</a:t>
            </a:r>
            <a:r>
              <a:rPr lang="ru-RU" dirty="0"/>
              <a:t> Блок «Информация»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Первая </a:t>
            </a:r>
            <a:r>
              <a:rPr lang="ru-RU" sz="3200" dirty="0"/>
              <a:t>страница</a:t>
            </a:r>
          </a:p>
          <a:p>
            <a:r>
              <a:rPr lang="ru-RU" sz="3200" dirty="0"/>
              <a:t>История</a:t>
            </a:r>
          </a:p>
          <a:p>
            <a:r>
              <a:rPr lang="ru-RU" sz="3200" dirty="0"/>
              <a:t>Общие сведения</a:t>
            </a:r>
          </a:p>
          <a:p>
            <a:r>
              <a:rPr lang="ru-RU" sz="3200" dirty="0"/>
              <a:t>Координаты</a:t>
            </a:r>
          </a:p>
          <a:p>
            <a:r>
              <a:rPr lang="ru-RU" sz="3200" dirty="0"/>
              <a:t>Устав</a:t>
            </a:r>
          </a:p>
          <a:p>
            <a:r>
              <a:rPr lang="ru-RU" sz="3200" dirty="0"/>
              <a:t>Правила приема</a:t>
            </a:r>
          </a:p>
          <a:p>
            <a:r>
              <a:rPr lang="ru-RU" sz="3200" dirty="0"/>
              <a:t>Вакансии</a:t>
            </a:r>
          </a:p>
          <a:p>
            <a:r>
              <a:rPr lang="ru-RU" sz="3200" dirty="0"/>
              <a:t>Достижения</a:t>
            </a:r>
          </a:p>
          <a:p>
            <a:r>
              <a:rPr lang="ru-RU" sz="3200" dirty="0"/>
              <a:t>Партнеры</a:t>
            </a:r>
          </a:p>
          <a:p>
            <a:r>
              <a:rPr lang="ru-RU" sz="3200" dirty="0"/>
              <a:t>Программа развития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67846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814</Words>
  <Application>Microsoft Office PowerPoint</Application>
  <PresentationFormat>Широкоэкранный</PresentationFormat>
  <Paragraphs>144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«Создание и сопровождение сайта образовательной организации»</vt:lpstr>
      <vt:lpstr>Цель:</vt:lpstr>
      <vt:lpstr>Задачи: </vt:lpstr>
      <vt:lpstr>Актуализация первоначальных знаний о необходимости и возможностях использования сайтов в обеспечении открытости ОО </vt:lpstr>
      <vt:lpstr>Функции сайта образовательной организации</vt:lpstr>
      <vt:lpstr>Нормативно-правовая база</vt:lpstr>
      <vt:lpstr>Статья 29 Закона «Об образовании в РФ» 273-ФЗ</vt:lpstr>
      <vt:lpstr>Какая информация может и должна содержаться на сайте?</vt:lpstr>
      <vt:lpstr>Структура сайта. Блок «Информация» </vt:lpstr>
      <vt:lpstr>Структура сайта. Блок «Персоналии» </vt:lpstr>
      <vt:lpstr>Структура сайта. Блок «Учебный процесс» </vt:lpstr>
      <vt:lpstr>Структура сайта. Блок «Кроме уроков»</vt:lpstr>
      <vt:lpstr>Какие виды деятельности могут осуществлять субъекты воспитательно-образовательного процесса на сайте?</vt:lpstr>
      <vt:lpstr>Презентация PowerPoint</vt:lpstr>
      <vt:lpstr>Победители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и сопровождение сайта образовательной организации»</dc:title>
  <dc:creator>user</dc:creator>
  <cp:lastModifiedBy>user</cp:lastModifiedBy>
  <cp:revision>9</cp:revision>
  <dcterms:created xsi:type="dcterms:W3CDTF">2014-07-01T05:01:01Z</dcterms:created>
  <dcterms:modified xsi:type="dcterms:W3CDTF">2014-07-01T05:44:12Z</dcterms:modified>
</cp:coreProperties>
</file>